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4"/>
  </p:sldMasterIdLst>
  <p:notesMasterIdLst>
    <p:notesMasterId r:id="rId14"/>
  </p:notesMasterIdLst>
  <p:handoutMasterIdLst>
    <p:handoutMasterId r:id="rId15"/>
  </p:handoutMasterIdLst>
  <p:sldIdLst>
    <p:sldId id="404" r:id="rId5"/>
    <p:sldId id="499" r:id="rId6"/>
    <p:sldId id="509" r:id="rId7"/>
    <p:sldId id="500" r:id="rId8"/>
    <p:sldId id="501" r:id="rId9"/>
    <p:sldId id="503" r:id="rId10"/>
    <p:sldId id="504" r:id="rId11"/>
    <p:sldId id="506" r:id="rId12"/>
    <p:sldId id="507" r:id="rId1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479" autoAdjust="0"/>
  </p:normalViewPr>
  <p:slideViewPr>
    <p:cSldViewPr snapToGrid="0">
      <p:cViewPr varScale="1">
        <p:scale>
          <a:sx n="97" d="100"/>
          <a:sy n="97" d="100"/>
        </p:scale>
        <p:origin x="1056" y="78"/>
      </p:cViewPr>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BBB4356-C1BF-426D-AD07-87884BFC06B0}" type="datetimeFigureOut">
              <a:rPr lang="sv-SE" smtClean="0"/>
              <a:t>2025-08-05</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E79C903-155F-46BB-BA21-C88B39436D9A}" type="slidenum">
              <a:rPr lang="sv-SE" smtClean="0"/>
              <a:t>‹#›</a:t>
            </a:fld>
            <a:endParaRPr lang="sv-SE"/>
          </a:p>
        </p:txBody>
      </p:sp>
    </p:spTree>
    <p:extLst>
      <p:ext uri="{BB962C8B-B14F-4D97-AF65-F5344CB8AC3E}">
        <p14:creationId xmlns:p14="http://schemas.microsoft.com/office/powerpoint/2010/main" val="6927255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7282AB-DC88-43A2-AA39-1FDE1B9E7ED4}" type="datetimeFigureOut">
              <a:rPr lang="sv-SE" smtClean="0"/>
              <a:t>2025-08-05</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31A596-9F50-482C-B2DF-29F085B597FE}" type="slidenum">
              <a:rPr lang="sv-SE" smtClean="0"/>
              <a:t>‹#›</a:t>
            </a:fld>
            <a:endParaRPr lang="sv-SE"/>
          </a:p>
        </p:txBody>
      </p:sp>
    </p:spTree>
    <p:extLst>
      <p:ext uri="{BB962C8B-B14F-4D97-AF65-F5344CB8AC3E}">
        <p14:creationId xmlns:p14="http://schemas.microsoft.com/office/powerpoint/2010/main" val="29108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1"/>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3869898"/>
            <a:ext cx="10513547" cy="1028697"/>
          </a:xfrm>
        </p:spPr>
        <p:txBody>
          <a:bodyPr/>
          <a:lstStyle>
            <a:lvl1pPr marL="0" indent="0" algn="ctr">
              <a:lnSpc>
                <a:spcPts val="3249"/>
              </a:lnSpc>
              <a:spcBef>
                <a:spcPts val="0"/>
              </a:spcBef>
              <a:buNone/>
              <a:defRPr sz="2999">
                <a:solidFill>
                  <a:schemeClr val="tx1"/>
                </a:solidFill>
                <a:latin typeface="+mj-lt"/>
              </a:defRPr>
            </a:lvl1pPr>
          </a:lstStyle>
          <a:p>
            <a:pPr lvl="0"/>
            <a:r>
              <a:rPr lang="sv-SE" dirty="0"/>
              <a:t>Underrubrik</a:t>
            </a:r>
          </a:p>
        </p:txBody>
      </p:sp>
    </p:spTree>
    <p:extLst>
      <p:ext uri="{BB962C8B-B14F-4D97-AF65-F5344CB8AC3E}">
        <p14:creationId xmlns:p14="http://schemas.microsoft.com/office/powerpoint/2010/main" val="3573831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ctr">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2362339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Kapitelsid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39EF4351-1F64-4EEE-AC9C-34DD5D4B059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hasCustomPrompt="1"/>
          </p:nvPr>
        </p:nvSpPr>
        <p:spPr>
          <a:xfrm>
            <a:off x="839624" y="1843963"/>
            <a:ext cx="10513547" cy="1813636"/>
          </a:xfrm>
        </p:spPr>
        <p:txBody>
          <a:bodyPr anchor="b"/>
          <a:lstStyle>
            <a:lvl1pPr algn="l">
              <a:lnSpc>
                <a:spcPts val="6998"/>
              </a:lnSpc>
              <a:defRPr sz="7498">
                <a:solidFill>
                  <a:schemeClr val="bg1"/>
                </a:solidFill>
              </a:defRPr>
            </a:lvl1pPr>
          </a:lstStyle>
          <a:p>
            <a:r>
              <a:rPr lang="sv-SE" dirty="0"/>
              <a:t>Kapitelsida</a:t>
            </a:r>
          </a:p>
        </p:txBody>
      </p:sp>
      <p:sp>
        <p:nvSpPr>
          <p:cNvPr id="8" name="Platshållare för text 7"/>
          <p:cNvSpPr>
            <a:spLocks noGrp="1"/>
          </p:cNvSpPr>
          <p:nvPr>
            <p:ph type="body" sz="quarter" idx="11" hasCustomPrompt="1"/>
          </p:nvPr>
        </p:nvSpPr>
        <p:spPr>
          <a:xfrm>
            <a:off x="839624" y="4088921"/>
            <a:ext cx="10513547" cy="809674"/>
          </a:xfrm>
        </p:spPr>
        <p:txBody>
          <a:bodyPr anchor="t"/>
          <a:lstStyle>
            <a:lvl1pPr marL="0" indent="0" algn="l">
              <a:lnSpc>
                <a:spcPct val="120000"/>
              </a:lnSpc>
              <a:spcBef>
                <a:spcPts val="0"/>
              </a:spcBef>
              <a:buNone/>
              <a:defRPr sz="1400">
                <a:solidFill>
                  <a:schemeClr val="bg1"/>
                </a:solidFill>
                <a:latin typeface="+mj-lt"/>
              </a:defRPr>
            </a:lvl1pPr>
          </a:lstStyle>
          <a:p>
            <a:pPr lvl="0"/>
            <a:r>
              <a:rPr lang="sv-SE" dirty="0"/>
              <a:t>Underrubrik</a:t>
            </a:r>
          </a:p>
        </p:txBody>
      </p:sp>
      <p:sp>
        <p:nvSpPr>
          <p:cNvPr id="4" name="Platshållare för bildnummer 5">
            <a:extLst>
              <a:ext uri="{FF2B5EF4-FFF2-40B4-BE49-F238E27FC236}">
                <a16:creationId xmlns:a16="http://schemas.microsoft.com/office/drawing/2014/main" id="{465199F1-9C8C-437F-9A5A-8A4E4B6F702E}"/>
              </a:ext>
            </a:extLst>
          </p:cNvPr>
          <p:cNvSpPr>
            <a:spLocks noGrp="1"/>
          </p:cNvSpPr>
          <p:nvPr>
            <p:ph type="sldNum" sz="quarter" idx="4"/>
          </p:nvPr>
        </p:nvSpPr>
        <p:spPr>
          <a:xfrm>
            <a:off x="11112312" y="6520304"/>
            <a:ext cx="785547"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3321421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8C337D84-A682-49A4-A5F7-D8BBC589AD37}"/>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020991" y="1571530"/>
            <a:ext cx="3343980" cy="934897"/>
          </a:xfrm>
        </p:spPr>
        <p:txBody>
          <a:bodyPr/>
          <a:lstStyle>
            <a:lvl1pPr>
              <a:lnSpc>
                <a:spcPts val="2999"/>
              </a:lnSpc>
              <a:defRPr>
                <a:solidFill>
                  <a:schemeClr val="tx1"/>
                </a:solidFill>
              </a:defRPr>
            </a:lvl1pPr>
          </a:lstStyle>
          <a:p>
            <a:r>
              <a:rPr lang="sv-SE" dirty="0"/>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017691"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839624"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644940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ext och bild vänster">
    <p:spTree>
      <p:nvGrpSpPr>
        <p:cNvPr id="1" name=""/>
        <p:cNvGrpSpPr/>
        <p:nvPr/>
      </p:nvGrpSpPr>
      <p:grpSpPr>
        <a:xfrm>
          <a:off x="0" y="0"/>
          <a:ext cx="0" cy="0"/>
          <a:chOff x="0" y="0"/>
          <a:chExt cx="0" cy="0"/>
        </a:xfrm>
      </p:grpSpPr>
      <p:pic>
        <p:nvPicPr>
          <p:cNvPr id="7" name="Platshållare för innehåll 6">
            <a:extLst>
              <a:ext uri="{FF2B5EF4-FFF2-40B4-BE49-F238E27FC236}">
                <a16:creationId xmlns:a16="http://schemas.microsoft.com/office/drawing/2014/main" id="{B0D30E65-9564-4868-82C1-985C8B772C3F}"/>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9625" y="1571530"/>
            <a:ext cx="3343980" cy="934897"/>
          </a:xfrm>
        </p:spPr>
        <p:txBody>
          <a:bodyPr/>
          <a:lstStyle>
            <a:lvl1pPr>
              <a:lnSpc>
                <a:spcPts val="2999"/>
              </a:lnSpc>
              <a:defRPr>
                <a:solidFill>
                  <a:schemeClr val="bg1"/>
                </a:solidFill>
              </a:defRPr>
            </a:lvl1pPr>
          </a:lstStyle>
          <a:p>
            <a:r>
              <a:rPr lang="sv-SE"/>
              <a:t>Klicka här för att ändra format</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0" name="Platshållare för text 8"/>
          <p:cNvSpPr>
            <a:spLocks noGrp="1"/>
          </p:cNvSpPr>
          <p:nvPr>
            <p:ph type="body" sz="quarter" idx="14"/>
          </p:nvPr>
        </p:nvSpPr>
        <p:spPr>
          <a:xfrm>
            <a:off x="836323" y="2613517"/>
            <a:ext cx="3335480" cy="3761940"/>
          </a:xfrm>
        </p:spPr>
        <p:txBody>
          <a:bodyPr/>
          <a:lstStyle>
            <a:lvl1pPr marL="0" indent="0">
              <a:buNone/>
              <a:defRPr/>
            </a:lvl1pPr>
          </a:lstStyle>
          <a:p>
            <a:pPr lvl="0"/>
            <a:r>
              <a:rPr lang="sv-SE"/>
              <a:t>Klicka här för att ändra format på bakgrundstexten</a:t>
            </a:r>
          </a:p>
        </p:txBody>
      </p:sp>
      <p:sp>
        <p:nvSpPr>
          <p:cNvPr id="8" name="Platshållare för innehåll 3"/>
          <p:cNvSpPr>
            <a:spLocks noGrp="1"/>
          </p:cNvSpPr>
          <p:nvPr>
            <p:ph sz="quarter" idx="15" hasCustomPrompt="1"/>
          </p:nvPr>
        </p:nvSpPr>
        <p:spPr>
          <a:xfrm>
            <a:off x="4421912" y="1203187"/>
            <a:ext cx="6931259"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141688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or bild">
    <p:spTree>
      <p:nvGrpSpPr>
        <p:cNvPr id="1" name=""/>
        <p:cNvGrpSpPr/>
        <p:nvPr/>
      </p:nvGrpSpPr>
      <p:grpSpPr>
        <a:xfrm>
          <a:off x="0" y="0"/>
          <a:ext cx="0" cy="0"/>
          <a:chOff x="0" y="0"/>
          <a:chExt cx="0" cy="0"/>
        </a:xfrm>
      </p:grpSpPr>
      <p:pic>
        <p:nvPicPr>
          <p:cNvPr id="4" name="Platshållare för innehåll 6">
            <a:extLst>
              <a:ext uri="{FF2B5EF4-FFF2-40B4-BE49-F238E27FC236}">
                <a16:creationId xmlns:a16="http://schemas.microsoft.com/office/drawing/2014/main" id="{8B1BF569-384D-44A3-9397-88693FF5CE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5" name="Platshållare för innehåll 3"/>
          <p:cNvSpPr>
            <a:spLocks noGrp="1"/>
          </p:cNvSpPr>
          <p:nvPr>
            <p:ph sz="quarter" idx="15" hasCustomPrompt="1"/>
          </p:nvPr>
        </p:nvSpPr>
        <p:spPr>
          <a:xfrm>
            <a:off x="839624" y="1203187"/>
            <a:ext cx="10513547" cy="5161159"/>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299926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pic>
        <p:nvPicPr>
          <p:cNvPr id="3" name="Platshållare för innehåll 6">
            <a:extLst>
              <a:ext uri="{FF2B5EF4-FFF2-40B4-BE49-F238E27FC236}">
                <a16:creationId xmlns:a16="http://schemas.microsoft.com/office/drawing/2014/main" id="{37BA379D-5738-4ADE-A111-6C1F2A071B78}"/>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a:xfrm>
            <a:off x="11118377" y="6476679"/>
            <a:ext cx="773416" cy="322939"/>
          </a:xfrm>
        </p:spPr>
        <p:txBody>
          <a:bodyPr/>
          <a:lstStyle>
            <a:lvl1pPr>
              <a:defRPr>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55326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ext och 2 x diagram">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12A33F3C-9A73-44CA-A2E4-033F71D266DE}"/>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7999439" y="1189985"/>
            <a:ext cx="3344125"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Platshållare för diagram 6"/>
          <p:cNvSpPr>
            <a:spLocks noGrp="1"/>
          </p:cNvSpPr>
          <p:nvPr>
            <p:ph type="chart" sz="quarter" idx="13"/>
          </p:nvPr>
        </p:nvSpPr>
        <p:spPr>
          <a:xfrm>
            <a:off x="4425956" y="1203186"/>
            <a:ext cx="3308497" cy="5184969"/>
          </a:xfrm>
        </p:spPr>
        <p:txBody>
          <a:bodyPr/>
          <a:lstStyle>
            <a:lvl1pPr marL="0" indent="0" algn="ctr">
              <a:buNone/>
              <a:defRPr sz="2699"/>
            </a:lvl1pPr>
          </a:lstStyle>
          <a:p>
            <a:endParaRPr lang="sv-SE"/>
          </a:p>
        </p:txBody>
      </p:sp>
      <p:sp>
        <p:nvSpPr>
          <p:cNvPr id="8" name="Platshållare för diagram 6"/>
          <p:cNvSpPr>
            <a:spLocks noGrp="1"/>
          </p:cNvSpPr>
          <p:nvPr>
            <p:ph type="chart" sz="quarter" idx="14"/>
          </p:nvPr>
        </p:nvSpPr>
        <p:spPr>
          <a:xfrm>
            <a:off x="852473" y="1203186"/>
            <a:ext cx="3308497"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345335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 x diagram">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1BD2D4B7-A7DB-4B92-A31A-153720413402}"/>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12" name="Platshållare för innehåll 3"/>
          <p:cNvSpPr>
            <a:spLocks noGrp="1"/>
          </p:cNvSpPr>
          <p:nvPr>
            <p:ph sz="quarter" idx="16" hasCustomPrompt="1"/>
          </p:nvPr>
        </p:nvSpPr>
        <p:spPr>
          <a:xfrm>
            <a:off x="6193216" y="1200011"/>
            <a:ext cx="5159955" cy="5209572"/>
          </a:xfrm>
        </p:spPr>
        <p:txBody>
          <a:bodyPr tIns="1296000"/>
          <a:lstStyle>
            <a:lvl1pPr marL="0" indent="0" algn="ctr">
              <a:buNone/>
              <a:defRPr sz="2000"/>
            </a:lvl1pPr>
          </a:lstStyle>
          <a:p>
            <a:pPr lvl="0"/>
            <a:r>
              <a:rPr lang="sv-SE"/>
              <a:t>Innehåll</a:t>
            </a:r>
          </a:p>
        </p:txBody>
      </p:sp>
      <p:sp>
        <p:nvSpPr>
          <p:cNvPr id="13" name="Platshållare för innehåll 3"/>
          <p:cNvSpPr>
            <a:spLocks noGrp="1"/>
          </p:cNvSpPr>
          <p:nvPr>
            <p:ph sz="quarter" idx="17" hasCustomPrompt="1"/>
          </p:nvPr>
        </p:nvSpPr>
        <p:spPr>
          <a:xfrm>
            <a:off x="833015" y="1200011"/>
            <a:ext cx="5159955"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3457220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ext och 3 x diagram">
    <p:spTree>
      <p:nvGrpSpPr>
        <p:cNvPr id="1" name=""/>
        <p:cNvGrpSpPr/>
        <p:nvPr/>
      </p:nvGrpSpPr>
      <p:grpSpPr>
        <a:xfrm>
          <a:off x="0" y="0"/>
          <a:ext cx="0" cy="0"/>
          <a:chOff x="0" y="0"/>
          <a:chExt cx="0" cy="0"/>
        </a:xfrm>
      </p:grpSpPr>
      <p:pic>
        <p:nvPicPr>
          <p:cNvPr id="12" name="Platshållare för innehåll 6">
            <a:extLst>
              <a:ext uri="{FF2B5EF4-FFF2-40B4-BE49-F238E27FC236}">
                <a16:creationId xmlns:a16="http://schemas.microsoft.com/office/drawing/2014/main" id="{4CA43D9F-DDA2-44D3-9081-05D00C3CEE25}"/>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3" name="Platshållare för innehåll 2"/>
          <p:cNvSpPr>
            <a:spLocks noGrp="1"/>
          </p:cNvSpPr>
          <p:nvPr>
            <p:ph idx="1"/>
          </p:nvPr>
        </p:nvSpPr>
        <p:spPr>
          <a:xfrm>
            <a:off x="9358742" y="1189985"/>
            <a:ext cx="1984823" cy="5198043"/>
          </a:xfrm>
        </p:spPr>
        <p:txBody>
          <a:bodyPr/>
          <a:lstStyle>
            <a:lvl1pPr marL="0" indent="0">
              <a:buNone/>
              <a:defRPr sz="2999"/>
            </a:lvl1pPr>
          </a:lstStyle>
          <a:p>
            <a:pPr lvl="0"/>
            <a:r>
              <a:rPr lang="sv-SE"/>
              <a:t>Klicka här för att ändra format på bakgrundstexten</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8" name="Platshållare för diagram 6"/>
          <p:cNvSpPr>
            <a:spLocks noGrp="1"/>
          </p:cNvSpPr>
          <p:nvPr>
            <p:ph type="chart" sz="quarter" idx="14"/>
          </p:nvPr>
        </p:nvSpPr>
        <p:spPr>
          <a:xfrm>
            <a:off x="852472" y="1203186"/>
            <a:ext cx="1950339" cy="5184969"/>
          </a:xfrm>
        </p:spPr>
        <p:txBody>
          <a:bodyPr/>
          <a:lstStyle>
            <a:lvl1pPr marL="0" indent="0" algn="ctr">
              <a:buNone/>
              <a:defRPr sz="2699"/>
            </a:lvl1pPr>
          </a:lstStyle>
          <a:p>
            <a:endParaRPr lang="sv-SE"/>
          </a:p>
        </p:txBody>
      </p:sp>
      <p:sp>
        <p:nvSpPr>
          <p:cNvPr id="9" name="Platshållare för innehåll 2"/>
          <p:cNvSpPr>
            <a:spLocks noGrp="1"/>
          </p:cNvSpPr>
          <p:nvPr>
            <p:ph idx="15"/>
          </p:nvPr>
        </p:nvSpPr>
        <p:spPr>
          <a:xfrm>
            <a:off x="7206311" y="1189985"/>
            <a:ext cx="1984823" cy="5198043"/>
          </a:xfrm>
        </p:spPr>
        <p:txBody>
          <a:bodyPr/>
          <a:lstStyle>
            <a:lvl1pPr marL="0" indent="0">
              <a:buNone/>
              <a:defRPr sz="2999"/>
            </a:lvl1pPr>
          </a:lstStyle>
          <a:p>
            <a:pPr lvl="0"/>
            <a:r>
              <a:rPr lang="sv-SE"/>
              <a:t>Klicka här för att ändra format på bakgrundstexten</a:t>
            </a:r>
          </a:p>
        </p:txBody>
      </p:sp>
      <p:sp>
        <p:nvSpPr>
          <p:cNvPr id="10" name="Platshållare för diagram 6"/>
          <p:cNvSpPr>
            <a:spLocks noGrp="1"/>
          </p:cNvSpPr>
          <p:nvPr>
            <p:ph type="chart" sz="quarter" idx="16"/>
          </p:nvPr>
        </p:nvSpPr>
        <p:spPr>
          <a:xfrm>
            <a:off x="2970419" y="1203186"/>
            <a:ext cx="1950339" cy="5184969"/>
          </a:xfrm>
        </p:spPr>
        <p:txBody>
          <a:bodyPr/>
          <a:lstStyle>
            <a:lvl1pPr marL="0" indent="0" algn="ctr">
              <a:buNone/>
              <a:defRPr sz="2699"/>
            </a:lvl1pPr>
          </a:lstStyle>
          <a:p>
            <a:endParaRPr lang="sv-SE"/>
          </a:p>
        </p:txBody>
      </p:sp>
      <p:sp>
        <p:nvSpPr>
          <p:cNvPr id="11" name="Platshållare för diagram 6"/>
          <p:cNvSpPr>
            <a:spLocks noGrp="1"/>
          </p:cNvSpPr>
          <p:nvPr>
            <p:ph type="chart" sz="quarter" idx="17"/>
          </p:nvPr>
        </p:nvSpPr>
        <p:spPr>
          <a:xfrm>
            <a:off x="5088365" y="1203186"/>
            <a:ext cx="1950339" cy="5184969"/>
          </a:xfrm>
        </p:spPr>
        <p:txBody>
          <a:bodyPr/>
          <a:lstStyle>
            <a:lvl1pPr marL="0" indent="0" algn="ctr">
              <a:buNone/>
              <a:defRPr sz="2699"/>
            </a:lvl1pPr>
          </a:lstStyle>
          <a:p>
            <a:endParaRPr lang="sv-SE"/>
          </a:p>
        </p:txBody>
      </p:sp>
    </p:spTree>
    <p:extLst>
      <p:ext uri="{BB962C8B-B14F-4D97-AF65-F5344CB8AC3E}">
        <p14:creationId xmlns:p14="http://schemas.microsoft.com/office/powerpoint/2010/main" val="3712211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ext och bild">
    <p:spTree>
      <p:nvGrpSpPr>
        <p:cNvPr id="1" name=""/>
        <p:cNvGrpSpPr/>
        <p:nvPr/>
      </p:nvGrpSpPr>
      <p:grpSpPr>
        <a:xfrm>
          <a:off x="0" y="0"/>
          <a:ext cx="0" cy="0"/>
          <a:chOff x="0" y="0"/>
          <a:chExt cx="0" cy="0"/>
        </a:xfrm>
      </p:grpSpPr>
      <p:pic>
        <p:nvPicPr>
          <p:cNvPr id="9" name="Platshållare för innehåll 6">
            <a:extLst>
              <a:ext uri="{FF2B5EF4-FFF2-40B4-BE49-F238E27FC236}">
                <a16:creationId xmlns:a16="http://schemas.microsoft.com/office/drawing/2014/main" id="{D996FB81-3D1E-46BE-AC5A-50569E06DF21}"/>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
        <p:nvSpPr>
          <p:cNvPr id="7" name="Rubrik 1"/>
          <p:cNvSpPr>
            <a:spLocks noGrp="1"/>
          </p:cNvSpPr>
          <p:nvPr>
            <p:ph type="title"/>
          </p:nvPr>
        </p:nvSpPr>
        <p:spPr>
          <a:xfrm>
            <a:off x="851571" y="1571530"/>
            <a:ext cx="3325875" cy="934897"/>
          </a:xfrm>
        </p:spPr>
        <p:txBody>
          <a:bodyPr/>
          <a:lstStyle>
            <a:lvl1pPr>
              <a:lnSpc>
                <a:spcPts val="2999"/>
              </a:lnSpc>
              <a:defRPr/>
            </a:lvl1pPr>
          </a:lstStyle>
          <a:p>
            <a:r>
              <a:rPr lang="sv-SE"/>
              <a:t>Klicka här för att ändra format</a:t>
            </a:r>
          </a:p>
        </p:txBody>
      </p:sp>
      <p:sp>
        <p:nvSpPr>
          <p:cNvPr id="8" name="Platshållare för text 8"/>
          <p:cNvSpPr>
            <a:spLocks noGrp="1"/>
          </p:cNvSpPr>
          <p:nvPr>
            <p:ph type="body" sz="quarter" idx="14"/>
          </p:nvPr>
        </p:nvSpPr>
        <p:spPr>
          <a:xfrm>
            <a:off x="848270" y="2613517"/>
            <a:ext cx="3317420" cy="3761940"/>
          </a:xfrm>
        </p:spPr>
        <p:txBody>
          <a:bodyPr/>
          <a:lstStyle>
            <a:lvl1pPr marL="0" indent="0">
              <a:buNone/>
              <a:defRPr/>
            </a:lvl1pPr>
          </a:lstStyle>
          <a:p>
            <a:pPr lvl="0"/>
            <a:r>
              <a:rPr lang="sv-SE"/>
              <a:t>Klicka här för att ändra format på bakgrundstexten</a:t>
            </a:r>
          </a:p>
        </p:txBody>
      </p:sp>
      <p:sp>
        <p:nvSpPr>
          <p:cNvPr id="11" name="Platshållare för innehåll 3"/>
          <p:cNvSpPr>
            <a:spLocks noGrp="1"/>
          </p:cNvSpPr>
          <p:nvPr>
            <p:ph sz="quarter" idx="16" hasCustomPrompt="1"/>
          </p:nvPr>
        </p:nvSpPr>
        <p:spPr>
          <a:xfrm>
            <a:off x="4409215" y="1171439"/>
            <a:ext cx="6943956" cy="5209572"/>
          </a:xfrm>
        </p:spPr>
        <p:txBody>
          <a:bodyPr tIns="1296000"/>
          <a:lstStyle>
            <a:lvl1pPr marL="0" indent="0" algn="ctr">
              <a:buNone/>
              <a:defRPr sz="2000"/>
            </a:lvl1pPr>
          </a:lstStyle>
          <a:p>
            <a:pPr lvl="0"/>
            <a:r>
              <a:rPr lang="sv-SE"/>
              <a:t>Innehåll</a:t>
            </a:r>
          </a:p>
        </p:txBody>
      </p:sp>
    </p:spTree>
    <p:extLst>
      <p:ext uri="{BB962C8B-B14F-4D97-AF65-F5344CB8AC3E}">
        <p14:creationId xmlns:p14="http://schemas.microsoft.com/office/powerpoint/2010/main" val="1760500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ext och punktlista">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ADAF5AED-878E-4A41-BF85-7A898F35A87A}"/>
              </a:ext>
            </a:extLst>
          </p:cNvPr>
          <p:cNvPicPr>
            <a:picLocks noChangeAspect="1"/>
          </p:cNvPicPr>
          <p:nvPr userDrawn="1"/>
        </p:nvPicPr>
        <p:blipFill>
          <a:blip r:embed="rId2">
            <a:alphaModFix/>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sp>
        <p:nvSpPr>
          <p:cNvPr id="2" name="Rubrik 1"/>
          <p:cNvSpPr>
            <a:spLocks noGrp="1"/>
          </p:cNvSpPr>
          <p:nvPr>
            <p:ph type="title"/>
          </p:nvPr>
        </p:nvSpPr>
        <p:spPr>
          <a:xfrm>
            <a:off x="837533" y="1240492"/>
            <a:ext cx="10513547" cy="1024144"/>
          </a:xfrm>
        </p:spPr>
        <p:txBody>
          <a:bodyPr/>
          <a:lstStyle/>
          <a:p>
            <a:r>
              <a:rPr lang="sv-SE" dirty="0"/>
              <a:t>Klicka här för att ändra format</a:t>
            </a:r>
          </a:p>
        </p:txBody>
      </p:sp>
      <p:sp>
        <p:nvSpPr>
          <p:cNvPr id="3" name="Platshållare för innehåll 2"/>
          <p:cNvSpPr>
            <a:spLocks noGrp="1"/>
          </p:cNvSpPr>
          <p:nvPr>
            <p:ph idx="1"/>
          </p:nvPr>
        </p:nvSpPr>
        <p:spPr>
          <a:xfrm>
            <a:off x="839624" y="2341548"/>
            <a:ext cx="10513547" cy="3622709"/>
          </a:xfrm>
        </p:spPr>
        <p:txBody>
          <a:bodyPr/>
          <a:lstStyle>
            <a:lvl1pPr>
              <a:lnSpc>
                <a:spcPct val="120000"/>
              </a:lnSpc>
              <a:defRPr sz="1600"/>
            </a:lvl1pPr>
            <a:lvl2pPr marL="884335" indent="-340129">
              <a:lnSpc>
                <a:spcPct val="120000"/>
              </a:lnSpc>
              <a:buClr>
                <a:schemeClr val="bg1"/>
              </a:buClr>
              <a:buFont typeface="Calibri" panose="020F0502020204030204" pitchFamily="34" charset="0"/>
              <a:buChar char="‒"/>
              <a:defRPr sz="1200"/>
            </a:lvl2pPr>
            <a:lvl3pPr marL="1360517" indent="-272103">
              <a:lnSpc>
                <a:spcPct val="120000"/>
              </a:lnSpc>
              <a:buClr>
                <a:schemeClr val="bg1"/>
              </a:buClr>
              <a:buFont typeface="Calibri" panose="020F0502020204030204" pitchFamily="34" charset="0"/>
              <a:buChar char="‒"/>
              <a:defRPr sz="1200"/>
            </a:lvl3pPr>
            <a:lvl4pPr marL="1904722" indent="-272103">
              <a:lnSpc>
                <a:spcPct val="120000"/>
              </a:lnSpc>
              <a:buClr>
                <a:schemeClr val="bg1"/>
              </a:buClr>
              <a:buFont typeface="Calibri" panose="020F0502020204030204" pitchFamily="34" charset="0"/>
              <a:buChar char="‒"/>
              <a:defRPr sz="1200"/>
            </a:lvl4pPr>
            <a:lvl5pPr marL="2448929" indent="-272103">
              <a:lnSpc>
                <a:spcPct val="120000"/>
              </a:lnSpc>
              <a:buClr>
                <a:schemeClr val="bg1"/>
              </a:buClr>
              <a:buFont typeface="Calibri" panose="020F0502020204030204" pitchFamily="34" charset="0"/>
              <a:buChar char="‒"/>
              <a:defRPr sz="1200"/>
            </a:lvl5p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12"/>
          </p:nvPr>
        </p:nvSpPr>
        <p:spPr/>
        <p:txBody>
          <a:bodyPr/>
          <a:lstStyle/>
          <a:p>
            <a:fld id="{9BA0B457-76D1-4990-89D2-8B8535F057A4}" type="slidenum">
              <a:rPr lang="sv-SE" smtClean="0"/>
              <a:t>‹#›</a:t>
            </a:fld>
            <a:endParaRPr lang="sv-SE"/>
          </a:p>
        </p:txBody>
      </p:sp>
    </p:spTree>
    <p:extLst>
      <p:ext uri="{BB962C8B-B14F-4D97-AF65-F5344CB8AC3E}">
        <p14:creationId xmlns:p14="http://schemas.microsoft.com/office/powerpoint/2010/main" val="744120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5" name="Platshållare för innehåll 6">
            <a:extLst>
              <a:ext uri="{FF2B5EF4-FFF2-40B4-BE49-F238E27FC236}">
                <a16:creationId xmlns:a16="http://schemas.microsoft.com/office/drawing/2014/main" id="{0C97F866-D413-4414-B768-07C77170BCF8}"/>
              </a:ext>
            </a:extLst>
          </p:cNvPr>
          <p:cNvPicPr>
            <a:picLocks noChangeAspect="1"/>
          </p:cNvPicPr>
          <p:nvPr userDrawn="1"/>
        </p:nvPicPr>
        <p:blipFill>
          <a:blip r:embed="rId15">
            <a:alphaModFix/>
            <a:extLst>
              <a:ext uri="{28A0092B-C50C-407E-A947-70E740481C1C}">
                <a14:useLocalDpi xmlns:a14="http://schemas.microsoft.com/office/drawing/2010/main" val="0"/>
              </a:ext>
            </a:extLst>
          </a:blip>
          <a:stretch>
            <a:fillRect/>
          </a:stretch>
        </p:blipFill>
        <p:spPr>
          <a:xfrm>
            <a:off x="-32682" y="-483078"/>
            <a:ext cx="12192000" cy="6857999"/>
          </a:xfrm>
          <a:prstGeom prst="rect">
            <a:avLst/>
          </a:prstGeom>
        </p:spPr>
      </p:pic>
      <p:sp>
        <p:nvSpPr>
          <p:cNvPr id="2" name="Platshållare för rubrik 1"/>
          <p:cNvSpPr>
            <a:spLocks noGrp="1"/>
          </p:cNvSpPr>
          <p:nvPr>
            <p:ph type="title"/>
          </p:nvPr>
        </p:nvSpPr>
        <p:spPr>
          <a:xfrm>
            <a:off x="740835" y="1240492"/>
            <a:ext cx="10972800" cy="1143000"/>
          </a:xfrm>
          <a:prstGeom prst="rect">
            <a:avLst/>
          </a:prstGeom>
        </p:spPr>
        <p:txBody>
          <a:bodyPr vert="horz" lIns="0" tIns="0" rIns="0" bIns="0" rtlCol="0" anchor="ctr" anchorCtr="0">
            <a:noAutofit/>
          </a:bodyPr>
          <a:lstStyle/>
          <a:p>
            <a:r>
              <a:rPr lang="sv-SE" dirty="0"/>
              <a:t>Klicka här för att ändra format</a:t>
            </a:r>
          </a:p>
        </p:txBody>
      </p:sp>
      <p:sp>
        <p:nvSpPr>
          <p:cNvPr id="3" name="Platshållare för text 2"/>
          <p:cNvSpPr>
            <a:spLocks noGrp="1"/>
          </p:cNvSpPr>
          <p:nvPr>
            <p:ph type="body" idx="1"/>
          </p:nvPr>
        </p:nvSpPr>
        <p:spPr>
          <a:xfrm>
            <a:off x="742924" y="2609548"/>
            <a:ext cx="10972800" cy="3354709"/>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6" name="Platshållare för bildnummer 5"/>
          <p:cNvSpPr>
            <a:spLocks noGrp="1"/>
          </p:cNvSpPr>
          <p:nvPr>
            <p:ph type="sldNum" sz="quarter" idx="4"/>
          </p:nvPr>
        </p:nvSpPr>
        <p:spPr>
          <a:xfrm>
            <a:off x="10998740" y="6520304"/>
            <a:ext cx="1012691" cy="235688"/>
          </a:xfrm>
          <a:prstGeom prst="rect">
            <a:avLst/>
          </a:prstGeom>
        </p:spPr>
        <p:txBody>
          <a:bodyPr vert="horz" lIns="217746" tIns="108873" rIns="217746" bIns="108873" rtlCol="0" anchor="ctr"/>
          <a:lstStyle>
            <a:lvl1pPr algn="ctr">
              <a:defRPr sz="1200">
                <a:solidFill>
                  <a:schemeClr val="bg1"/>
                </a:solidFill>
              </a:defRPr>
            </a:lvl1pPr>
          </a:lstStyle>
          <a:p>
            <a:fld id="{9BA0B457-76D1-4990-89D2-8B8535F057A4}" type="slidenum">
              <a:rPr lang="sv-SE" smtClean="0"/>
              <a:pPr/>
              <a:t>‹#›</a:t>
            </a:fld>
            <a:endParaRPr lang="sv-SE" dirty="0"/>
          </a:p>
        </p:txBody>
      </p:sp>
    </p:spTree>
    <p:extLst>
      <p:ext uri="{BB962C8B-B14F-4D97-AF65-F5344CB8AC3E}">
        <p14:creationId xmlns:p14="http://schemas.microsoft.com/office/powerpoint/2010/main" val="4135885388"/>
      </p:ext>
    </p:extLst>
  </p:cSld>
  <p:clrMap bg1="lt1" tx1="dk1" bg2="lt2" tx2="dk2" accent1="accent1" accent2="accent2" accent3="accent3" accent4="accent4" accent5="accent5" accent6="accent6" hlink="hlink" folHlink="folHlink"/>
  <p:sldLayoutIdLst>
    <p:sldLayoutId id="2147483666" r:id="rId1"/>
    <p:sldLayoutId id="2147483677" r:id="rId2"/>
    <p:sldLayoutId id="2147483678"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1088413" rtl="0" eaLnBrk="1" latinLnBrk="0" hangingPunct="1">
        <a:spcBef>
          <a:spcPct val="0"/>
        </a:spcBef>
        <a:buNone/>
        <a:defRPr sz="3200" kern="1200">
          <a:solidFill>
            <a:schemeClr val="bg1"/>
          </a:solidFill>
          <a:effectLst/>
          <a:latin typeface="Helvetica Neue" panose="02000403000000020004" pitchFamily="50" charset="0"/>
          <a:ea typeface="+mj-ea"/>
          <a:cs typeface="+mj-cs"/>
        </a:defRPr>
      </a:lvl1pPr>
    </p:titleStyle>
    <p:bodyStyle>
      <a:lvl1pPr marL="408155" indent="-408155"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1pPr>
      <a:lvl2pPr marL="884335" indent="-340129"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2pPr>
      <a:lvl3pPr marL="1360517"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3pPr>
      <a:lvl4pPr marL="1904722"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4pPr>
      <a:lvl5pPr marL="2448929" indent="-272103" algn="l" defTabSz="1088413" rtl="0" eaLnBrk="1" latinLnBrk="0" hangingPunct="1">
        <a:spcBef>
          <a:spcPct val="20000"/>
        </a:spcBef>
        <a:buFont typeface="Arial" panose="020B0604020202020204" pitchFamily="34" charset="0"/>
        <a:buChar char="•"/>
        <a:defRPr sz="1867" kern="1200">
          <a:solidFill>
            <a:schemeClr val="bg1"/>
          </a:solidFill>
          <a:latin typeface="Helvetica Neue" panose="02000403000000020004" pitchFamily="50" charset="0"/>
          <a:ea typeface="+mn-ea"/>
          <a:cs typeface="+mn-cs"/>
        </a:defRPr>
      </a:lvl5pPr>
      <a:lvl6pPr marL="2993136"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6pPr>
      <a:lvl7pPr marL="3537341"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7pPr>
      <a:lvl8pPr marL="4081549"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8pPr>
      <a:lvl9pPr marL="4625755" indent="-272103" algn="l" defTabSz="1088413"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9pPr>
    </p:bodyStyle>
    <p:otherStyle>
      <a:defPPr>
        <a:defRPr lang="sv-SE"/>
      </a:defPPr>
      <a:lvl1pPr marL="0" algn="l" defTabSz="1088413" rtl="0" eaLnBrk="1" latinLnBrk="0" hangingPunct="1">
        <a:defRPr sz="2149" kern="1200">
          <a:solidFill>
            <a:schemeClr val="tx1"/>
          </a:solidFill>
          <a:latin typeface="+mn-lt"/>
          <a:ea typeface="+mn-ea"/>
          <a:cs typeface="+mn-cs"/>
        </a:defRPr>
      </a:lvl1pPr>
      <a:lvl2pPr marL="544206" algn="l" defTabSz="1088413" rtl="0" eaLnBrk="1" latinLnBrk="0" hangingPunct="1">
        <a:defRPr sz="2149" kern="1200">
          <a:solidFill>
            <a:schemeClr val="tx1"/>
          </a:solidFill>
          <a:latin typeface="+mn-lt"/>
          <a:ea typeface="+mn-ea"/>
          <a:cs typeface="+mn-cs"/>
        </a:defRPr>
      </a:lvl2pPr>
      <a:lvl3pPr marL="1088413" algn="l" defTabSz="1088413" rtl="0" eaLnBrk="1" latinLnBrk="0" hangingPunct="1">
        <a:defRPr sz="2149" kern="1200">
          <a:solidFill>
            <a:schemeClr val="tx1"/>
          </a:solidFill>
          <a:latin typeface="+mn-lt"/>
          <a:ea typeface="+mn-ea"/>
          <a:cs typeface="+mn-cs"/>
        </a:defRPr>
      </a:lvl3pPr>
      <a:lvl4pPr marL="1632619" algn="l" defTabSz="1088413" rtl="0" eaLnBrk="1" latinLnBrk="0" hangingPunct="1">
        <a:defRPr sz="2149" kern="1200">
          <a:solidFill>
            <a:schemeClr val="tx1"/>
          </a:solidFill>
          <a:latin typeface="+mn-lt"/>
          <a:ea typeface="+mn-ea"/>
          <a:cs typeface="+mn-cs"/>
        </a:defRPr>
      </a:lvl4pPr>
      <a:lvl5pPr marL="2176826" algn="l" defTabSz="1088413" rtl="0" eaLnBrk="1" latinLnBrk="0" hangingPunct="1">
        <a:defRPr sz="2149" kern="1200">
          <a:solidFill>
            <a:schemeClr val="tx1"/>
          </a:solidFill>
          <a:latin typeface="+mn-lt"/>
          <a:ea typeface="+mn-ea"/>
          <a:cs typeface="+mn-cs"/>
        </a:defRPr>
      </a:lvl5pPr>
      <a:lvl6pPr marL="2721032" algn="l" defTabSz="1088413" rtl="0" eaLnBrk="1" latinLnBrk="0" hangingPunct="1">
        <a:defRPr sz="2149" kern="1200">
          <a:solidFill>
            <a:schemeClr val="tx1"/>
          </a:solidFill>
          <a:latin typeface="+mn-lt"/>
          <a:ea typeface="+mn-ea"/>
          <a:cs typeface="+mn-cs"/>
        </a:defRPr>
      </a:lvl6pPr>
      <a:lvl7pPr marL="3265238" algn="l" defTabSz="1088413" rtl="0" eaLnBrk="1" latinLnBrk="0" hangingPunct="1">
        <a:defRPr sz="2149" kern="1200">
          <a:solidFill>
            <a:schemeClr val="tx1"/>
          </a:solidFill>
          <a:latin typeface="+mn-lt"/>
          <a:ea typeface="+mn-ea"/>
          <a:cs typeface="+mn-cs"/>
        </a:defRPr>
      </a:lvl7pPr>
      <a:lvl8pPr marL="3809445" algn="l" defTabSz="1088413" rtl="0" eaLnBrk="1" latinLnBrk="0" hangingPunct="1">
        <a:defRPr sz="2149" kern="1200">
          <a:solidFill>
            <a:schemeClr val="tx1"/>
          </a:solidFill>
          <a:latin typeface="+mn-lt"/>
          <a:ea typeface="+mn-ea"/>
          <a:cs typeface="+mn-cs"/>
        </a:defRPr>
      </a:lvl8pPr>
      <a:lvl9pPr marL="4353651" algn="l" defTabSz="1088413" rtl="0" eaLnBrk="1" latinLnBrk="0" hangingPunct="1">
        <a:defRPr sz="214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C0C1FB7-4223-4ABD-B7E8-D4472073D6DD}"/>
              </a:ext>
            </a:extLst>
          </p:cNvPr>
          <p:cNvSpPr>
            <a:spLocks noGrp="1"/>
          </p:cNvSpPr>
          <p:nvPr>
            <p:ph type="title"/>
          </p:nvPr>
        </p:nvSpPr>
        <p:spPr/>
        <p:txBody>
          <a:bodyPr/>
          <a:lstStyle/>
          <a:p>
            <a:pPr algn="l"/>
            <a:r>
              <a:rPr lang="sv-SE" sz="4000" b="1" dirty="0"/>
              <a:t>Sponsringsmanual Elitserien Dam</a:t>
            </a:r>
            <a:endParaRPr lang="sv-SE" sz="4000" b="1" u="sng" dirty="0"/>
          </a:p>
        </p:txBody>
      </p:sp>
      <p:sp>
        <p:nvSpPr>
          <p:cNvPr id="3" name="Platshållare för text 2">
            <a:extLst>
              <a:ext uri="{FF2B5EF4-FFF2-40B4-BE49-F238E27FC236}">
                <a16:creationId xmlns:a16="http://schemas.microsoft.com/office/drawing/2014/main" id="{F2B1C3D7-0774-42E4-BA32-F3E489090C6A}"/>
              </a:ext>
            </a:extLst>
          </p:cNvPr>
          <p:cNvSpPr>
            <a:spLocks noGrp="1"/>
          </p:cNvSpPr>
          <p:nvPr>
            <p:ph type="body" sz="quarter" idx="11"/>
          </p:nvPr>
        </p:nvSpPr>
        <p:spPr/>
        <p:txBody>
          <a:bodyPr/>
          <a:lstStyle/>
          <a:p>
            <a:pPr algn="l"/>
            <a:r>
              <a:rPr lang="sv-SE" sz="2400" dirty="0">
                <a:solidFill>
                  <a:schemeClr val="bg1"/>
                </a:solidFill>
              </a:rPr>
              <a:t>Säsongen 2025/2026</a:t>
            </a:r>
          </a:p>
          <a:p>
            <a:pPr algn="l"/>
            <a:endParaRPr lang="sv-SE" sz="2400" dirty="0">
              <a:solidFill>
                <a:schemeClr val="bg1"/>
              </a:solidFill>
            </a:endParaRPr>
          </a:p>
          <a:p>
            <a:pPr algn="l"/>
            <a:r>
              <a:rPr lang="sv-SE" sz="2400" dirty="0">
                <a:solidFill>
                  <a:schemeClr val="bg1"/>
                </a:solidFill>
              </a:rPr>
              <a:t>TIPS och EXEMPEL</a:t>
            </a:r>
            <a:endParaRPr lang="sv-SE" sz="2800" dirty="0"/>
          </a:p>
        </p:txBody>
      </p:sp>
    </p:spTree>
    <p:extLst>
      <p:ext uri="{BB962C8B-B14F-4D97-AF65-F5344CB8AC3E}">
        <p14:creationId xmlns:p14="http://schemas.microsoft.com/office/powerpoint/2010/main" val="1296031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1. Erbjudande</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Grunden i ett framgångsrikt sponsorarbete är ett väl genomarbetat erbjudande till partners. </a:t>
            </a:r>
          </a:p>
          <a:p>
            <a:r>
              <a:rPr lang="sv-SE" dirty="0"/>
              <a:t>Som klubb ska ni ha utvecklat ett tydligt och attraktivt partnererbjudande som bygger på företagens behov och era styrkor.</a:t>
            </a:r>
          </a:p>
          <a:p>
            <a:endParaRPr lang="sv-SE" dirty="0"/>
          </a:p>
          <a:p>
            <a:r>
              <a:rPr lang="sv-SE" dirty="0"/>
              <a:t>TIPS</a:t>
            </a:r>
          </a:p>
          <a:p>
            <a:r>
              <a:rPr lang="sv-SE" dirty="0"/>
              <a:t>Det har visat sig framgångsrikt att prata om ”resor” i sponsringsförsäljningen. Var ska ni som klubb? Vilken skillnad gör ni i samhället? Vilken skillnad är man med och skapar genom att investera i er verksamhet? </a:t>
            </a:r>
          </a:p>
          <a:p>
            <a:r>
              <a:rPr lang="sv-SE" dirty="0"/>
              <a:t>Ett annat perspektiv är ”bryggor” till företagen. På vilka sätt skapar vi affärsmässig relevans för ett företag? Via ett attraktivt affärsnätverk? Via hållbarhet och de Globala målen?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2</a:t>
            </a:fld>
            <a:endParaRPr lang="sv-SE" dirty="0"/>
          </a:p>
        </p:txBody>
      </p:sp>
    </p:spTree>
    <p:extLst>
      <p:ext uri="{BB962C8B-B14F-4D97-AF65-F5344CB8AC3E}">
        <p14:creationId xmlns:p14="http://schemas.microsoft.com/office/powerpoint/2010/main" val="3289475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2. Plan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r>
              <a:rPr lang="sv-SE" dirty="0"/>
              <a:t>Er klubb ska ha en nedskriven sponsringsstrategi/-plan. Denna ska innehålla kortsiktiga- och långsiktiga mål, samt tydliga utvecklingsområden (ex. utveckla paketering av vårt samhällsengagemang).</a:t>
            </a:r>
          </a:p>
          <a:p>
            <a:endParaRPr lang="sv-SE" dirty="0"/>
          </a:p>
          <a:p>
            <a:r>
              <a:rPr lang="sv-SE" dirty="0"/>
              <a:t>TIPS</a:t>
            </a:r>
          </a:p>
          <a:p>
            <a:r>
              <a:rPr lang="sv-SE" dirty="0"/>
              <a:t>Avsätt tid till detta under våren. Tänk både långsiktigt (förslagsvis 3-5 år) och kortsiktigt (plan inför kommande säsong). Se till så att planen/strategin presenteras i styrelsen så att ni får förståelse och ett mandat för dessa viktiga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3</a:t>
            </a:fld>
            <a:endParaRPr lang="sv-SE" dirty="0"/>
          </a:p>
        </p:txBody>
      </p:sp>
    </p:spTree>
    <p:extLst>
      <p:ext uri="{BB962C8B-B14F-4D97-AF65-F5344CB8AC3E}">
        <p14:creationId xmlns:p14="http://schemas.microsoft.com/office/powerpoint/2010/main" val="729833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3. Organisation</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en person som ansvarar för arbetet med sponsring. Denna person bör få ersättning i form av arvode, lön eller faktura (om det är samarbete med externt företag).</a:t>
            </a:r>
          </a:p>
          <a:p>
            <a:pPr lvl="0"/>
            <a:endParaRPr lang="sv-SE" dirty="0"/>
          </a:p>
          <a:p>
            <a:r>
              <a:rPr lang="sv-SE" dirty="0"/>
              <a:t>TIPS</a:t>
            </a:r>
          </a:p>
          <a:p>
            <a:pPr lvl="0"/>
            <a:r>
              <a:rPr lang="sv-SE" dirty="0"/>
              <a:t>Vi måste kunna ställa krav på personen/personerna som arbetar med dessa frågor vilket vi kan göra om vi kopplar insatsen till en ersättning. Tillsammans med den person som är ansvarig kan det sen finnas ideella personer som hjälper till i dessa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4</a:t>
            </a:fld>
            <a:endParaRPr lang="sv-SE" dirty="0"/>
          </a:p>
        </p:txBody>
      </p:sp>
    </p:spTree>
    <p:extLst>
      <p:ext uri="{BB962C8B-B14F-4D97-AF65-F5344CB8AC3E}">
        <p14:creationId xmlns:p14="http://schemas.microsoft.com/office/powerpoint/2010/main" val="2594231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4. Kontaktperson </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4088920"/>
            <a:ext cx="10513547" cy="1308027"/>
          </a:xfrm>
        </p:spPr>
        <p:txBody>
          <a:bodyPr/>
          <a:lstStyle/>
          <a:p>
            <a:r>
              <a:rPr lang="sv-SE" dirty="0"/>
              <a:t>Alla partners har en uttalad kontaktperson i er klubb (bör dock inte vara samma för alla partners).</a:t>
            </a:r>
          </a:p>
          <a:p>
            <a:endParaRPr lang="sv-SE" dirty="0"/>
          </a:p>
          <a:p>
            <a:r>
              <a:rPr lang="sv-SE" dirty="0"/>
              <a:t>TIPS</a:t>
            </a:r>
          </a:p>
          <a:p>
            <a:r>
              <a:rPr lang="sv-SE" dirty="0"/>
              <a:t>En personlig kontakt är viktig i alla former av affärer. Detta ger en trygghet för kunden. Det innebär dock inte att denna person behöver ha alla svaren. Med en tydlig organisation är det sen möjligt att hänvisa vidare till rätt personer som har kunskap om andra frågor.</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5</a:t>
            </a:fld>
            <a:endParaRPr lang="sv-SE" dirty="0"/>
          </a:p>
        </p:txBody>
      </p:sp>
    </p:spTree>
    <p:extLst>
      <p:ext uri="{BB962C8B-B14F-4D97-AF65-F5344CB8AC3E}">
        <p14:creationId xmlns:p14="http://schemas.microsoft.com/office/powerpoint/2010/main" val="40565115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5. Säsongsrapport</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a:xfrm>
            <a:off x="839624" y="3906078"/>
            <a:ext cx="10513547" cy="992517"/>
          </a:xfrm>
        </p:spPr>
        <p:txBody>
          <a:bodyPr/>
          <a:lstStyle/>
          <a:p>
            <a:pPr lvl="0"/>
            <a:r>
              <a:rPr lang="sv-SE" dirty="0"/>
              <a:t>Ni summerar de aktiviteter ni gör i klubben och för era partners i en rapport när säsongen är över. Detta innefattar bland annat en summering av er ungdomsverksamhet och era kommunikationskanaler. </a:t>
            </a:r>
            <a:br>
              <a:rPr lang="sv-SE" dirty="0"/>
            </a:br>
            <a:r>
              <a:rPr lang="sv-SE" i="1" dirty="0">
                <a:solidFill>
                  <a:schemeClr val="accent2"/>
                </a:solidFill>
              </a:rPr>
              <a:t>Denna rapport genomförs tillsammans med Svensk Elitbandy.</a:t>
            </a:r>
          </a:p>
          <a:p>
            <a:pPr lvl="0"/>
            <a:endParaRPr lang="sv-SE" dirty="0"/>
          </a:p>
          <a:p>
            <a:r>
              <a:rPr lang="sv-SE" dirty="0"/>
              <a:t>TIPS</a:t>
            </a:r>
          </a:p>
          <a:p>
            <a:r>
              <a:rPr lang="sv-SE" dirty="0"/>
              <a:t>En av våra största utmaningar är att våra sponsorer inte ser eller förstår det fulla värdet av att sponsra en bandyklubb. Här måste vi bli bättre på alla plan. Tipset är att hela tiden försöka återkoppla kring vad det ger att samarbeta med er klubb. Försök lyfta fram vilka värden som finns genom att exempelvis låta nöjda sponsorer berätta om varför de är sponsorer och sprid det till företagen (både befintliga och potentiella sponsorer). En annan del i detta kan vara att lyfta ut fakta från sponsorrapporten som vi sprider på Linkedin löpande under året.</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6</a:t>
            </a:fld>
            <a:endParaRPr lang="sv-SE" dirty="0"/>
          </a:p>
        </p:txBody>
      </p:sp>
    </p:spTree>
    <p:extLst>
      <p:ext uri="{BB962C8B-B14F-4D97-AF65-F5344CB8AC3E}">
        <p14:creationId xmlns:p14="http://schemas.microsoft.com/office/powerpoint/2010/main" val="40478943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a:xfrm>
            <a:off x="839624" y="1843963"/>
            <a:ext cx="10958124" cy="1813636"/>
          </a:xfrm>
        </p:spPr>
        <p:txBody>
          <a:bodyPr/>
          <a:lstStyle/>
          <a:p>
            <a:r>
              <a:rPr lang="sv-SE" sz="6600" dirty="0"/>
              <a:t>6. Kunddatabas sponsorer</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har ett CRM-system (</a:t>
            </a:r>
            <a:r>
              <a:rPr lang="sv-SE" dirty="0" err="1"/>
              <a:t>Customer</a:t>
            </a:r>
            <a:r>
              <a:rPr lang="sv-SE" dirty="0"/>
              <a:t> Relations Management) eller en </a:t>
            </a:r>
            <a:r>
              <a:rPr lang="sv-SE" dirty="0" err="1"/>
              <a:t>excelfil</a:t>
            </a:r>
            <a:r>
              <a:rPr lang="sv-SE" dirty="0"/>
              <a:t> med era företagskontakter som innehåller företagsnamn, kontaktperson, telefonnummer, </a:t>
            </a:r>
            <a:r>
              <a:rPr lang="sv-SE" dirty="0" err="1"/>
              <a:t>emailadress</a:t>
            </a:r>
            <a:r>
              <a:rPr lang="sv-SE" dirty="0"/>
              <a:t>, vad företaget köpt (detta år och tidigare) samt information om vilka andra behov de har så som rekrytering, bygga kännedom, stärka sin kundlojalitet etc.</a:t>
            </a:r>
          </a:p>
          <a:p>
            <a:pPr lvl="0"/>
            <a:endParaRPr lang="sv-SE" dirty="0"/>
          </a:p>
          <a:p>
            <a:r>
              <a:rPr lang="sv-SE" dirty="0"/>
              <a:t>TIPS</a:t>
            </a:r>
          </a:p>
          <a:p>
            <a:r>
              <a:rPr lang="sv-SE" dirty="0"/>
              <a:t>Att ha en tydlig struktur över sina sponsorer effektiviserar arbetet. I en klubb med begränsade resurser är detta av stor betydelse. Försök att hitta olika delar i sponsorarbetet som kan göras mer effektivt. Ett sådant exempel kan vara att koppla ett </a:t>
            </a:r>
            <a:r>
              <a:rPr lang="sv-SE" dirty="0" err="1"/>
              <a:t>nyhetsbrevsverktyg</a:t>
            </a:r>
            <a:r>
              <a:rPr lang="sv-SE" dirty="0"/>
              <a:t> till kunddatabasen för utskick till partners.</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7</a:t>
            </a:fld>
            <a:endParaRPr lang="sv-SE" dirty="0"/>
          </a:p>
        </p:txBody>
      </p:sp>
    </p:spTree>
    <p:extLst>
      <p:ext uri="{BB962C8B-B14F-4D97-AF65-F5344CB8AC3E}">
        <p14:creationId xmlns:p14="http://schemas.microsoft.com/office/powerpoint/2010/main" val="16385385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7. Affärsnätverk</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ser till att era partners träffas regelbundet (ni bestämmer själva frekvens) i organiserad form förutom matchtillfällena (ex. frukostträffar).</a:t>
            </a:r>
          </a:p>
          <a:p>
            <a:pPr lvl="0"/>
            <a:endParaRPr lang="sv-SE" dirty="0"/>
          </a:p>
          <a:p>
            <a:r>
              <a:rPr lang="sv-SE" dirty="0"/>
              <a:t>TIPS</a:t>
            </a:r>
          </a:p>
          <a:p>
            <a:r>
              <a:rPr lang="sv-SE" dirty="0"/>
              <a:t>En tredjedel av Elitserieklubbarnas sponsorer anger att träffa andra företag är ett motiv till samarbete vilket gör att detta bör vara ett prioriterat område. Fördelen med affärsnätverk är också att de inte är beroende av de sportsliga resultaten eller den mediala synligheten. En tanke kan vara att samarbeta med andra klubbars affärsnätverk i syfte att skapa nya kontakter för era sponsorer och därigenom öka värdet på samarbetet. Ett annat tips är att vara tydlig med syftet med nätverket. Är syftet att skapa nya affärskontakter? Eller av mer social karaktär? Det kan vara bra att ha olika träffar eller nätverk för olika syften.</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8</a:t>
            </a:fld>
            <a:endParaRPr lang="sv-SE" dirty="0"/>
          </a:p>
        </p:txBody>
      </p:sp>
    </p:spTree>
    <p:extLst>
      <p:ext uri="{BB962C8B-B14F-4D97-AF65-F5344CB8AC3E}">
        <p14:creationId xmlns:p14="http://schemas.microsoft.com/office/powerpoint/2010/main" val="205975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F8550BD-2D17-4E45-B271-7A0754DD517D}"/>
              </a:ext>
            </a:extLst>
          </p:cNvPr>
          <p:cNvSpPr>
            <a:spLocks noGrp="1"/>
          </p:cNvSpPr>
          <p:nvPr>
            <p:ph type="title"/>
          </p:nvPr>
        </p:nvSpPr>
        <p:spPr/>
        <p:txBody>
          <a:bodyPr/>
          <a:lstStyle/>
          <a:p>
            <a:r>
              <a:rPr lang="sv-SE" sz="6600" dirty="0"/>
              <a:t>8. Samhällsengagemang</a:t>
            </a:r>
          </a:p>
        </p:txBody>
      </p:sp>
      <p:sp>
        <p:nvSpPr>
          <p:cNvPr id="3" name="Platshållare för text 2">
            <a:extLst>
              <a:ext uri="{FF2B5EF4-FFF2-40B4-BE49-F238E27FC236}">
                <a16:creationId xmlns:a16="http://schemas.microsoft.com/office/drawing/2014/main" id="{660CFD5E-6B07-4267-80D0-2A3021C79E88}"/>
              </a:ext>
            </a:extLst>
          </p:cNvPr>
          <p:cNvSpPr>
            <a:spLocks noGrp="1"/>
          </p:cNvSpPr>
          <p:nvPr>
            <p:ph type="body" sz="quarter" idx="11"/>
          </p:nvPr>
        </p:nvSpPr>
        <p:spPr/>
        <p:txBody>
          <a:bodyPr/>
          <a:lstStyle/>
          <a:p>
            <a:pPr lvl="0"/>
            <a:r>
              <a:rPr lang="sv-SE" dirty="0"/>
              <a:t>Ni dokumenterar ert samhällsengagemang (barn- och ungdomsverksamhet, skridskokul, skolprojekt, integrationsprojekt etc.) med bilder, text och siffror och lyfter detta mot era partners. Ni har helst också en egen sponsorpaketering kring detta område.</a:t>
            </a:r>
            <a:br>
              <a:rPr lang="sv-SE" dirty="0"/>
            </a:br>
            <a:endParaRPr lang="sv-SE" dirty="0"/>
          </a:p>
          <a:p>
            <a:r>
              <a:rPr lang="sv-SE" dirty="0"/>
              <a:t>TIPS</a:t>
            </a:r>
          </a:p>
          <a:p>
            <a:r>
              <a:rPr lang="sv-SE" dirty="0"/>
              <a:t>Utgå gärna ifrån de Globala målen som vi gemensamt bestämt för Elitserien, för att hitta en retorik som passar företagen och deras hållbarhetsarbete.</a:t>
            </a:r>
          </a:p>
        </p:txBody>
      </p:sp>
      <p:sp>
        <p:nvSpPr>
          <p:cNvPr id="4" name="Platshållare för bildnummer 3">
            <a:extLst>
              <a:ext uri="{FF2B5EF4-FFF2-40B4-BE49-F238E27FC236}">
                <a16:creationId xmlns:a16="http://schemas.microsoft.com/office/drawing/2014/main" id="{67963DAD-1AB6-4630-B527-866733C322C4}"/>
              </a:ext>
            </a:extLst>
          </p:cNvPr>
          <p:cNvSpPr>
            <a:spLocks noGrp="1"/>
          </p:cNvSpPr>
          <p:nvPr>
            <p:ph type="sldNum" sz="quarter" idx="4"/>
          </p:nvPr>
        </p:nvSpPr>
        <p:spPr/>
        <p:txBody>
          <a:bodyPr/>
          <a:lstStyle/>
          <a:p>
            <a:fld id="{9BA0B457-76D1-4990-89D2-8B8535F057A4}" type="slidenum">
              <a:rPr lang="sv-SE" smtClean="0"/>
              <a:pPr/>
              <a:t>9</a:t>
            </a:fld>
            <a:endParaRPr lang="sv-SE" dirty="0"/>
          </a:p>
        </p:txBody>
      </p:sp>
    </p:spTree>
    <p:extLst>
      <p:ext uri="{BB962C8B-B14F-4D97-AF65-F5344CB8AC3E}">
        <p14:creationId xmlns:p14="http://schemas.microsoft.com/office/powerpoint/2010/main" val="330098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Handbollsligan">
  <a:themeElements>
    <a:clrScheme name="Elitserien">
      <a:dk1>
        <a:srgbClr val="006071"/>
      </a:dk1>
      <a:lt1>
        <a:srgbClr val="FFFFFF"/>
      </a:lt1>
      <a:dk2>
        <a:srgbClr val="000000"/>
      </a:dk2>
      <a:lt2>
        <a:srgbClr val="9BC7CF"/>
      </a:lt2>
      <a:accent1>
        <a:srgbClr val="006071"/>
      </a:accent1>
      <a:accent2>
        <a:srgbClr val="BB9C00"/>
      </a:accent2>
      <a:accent3>
        <a:srgbClr val="FFFFFF"/>
      </a:accent3>
      <a:accent4>
        <a:srgbClr val="0080C8"/>
      </a:accent4>
      <a:accent5>
        <a:srgbClr val="3C3C3B"/>
      </a:accent5>
      <a:accent6>
        <a:srgbClr val="12326E"/>
      </a:accent6>
      <a:hlink>
        <a:srgbClr val="FBB800"/>
      </a:hlink>
      <a:folHlink>
        <a:srgbClr val="0080C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tlCol="0" anchor="ctr"/>
      <a:lstStyle>
        <a:defPPr algn="ctr">
          <a:defRPr sz="600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bg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4000" smtClean="0">
            <a:solidFill>
              <a:schemeClr val="bg1"/>
            </a:solidFill>
          </a:defRPr>
        </a:defPPr>
      </a:lstStyle>
    </a:txDef>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adb13ab-7ea9-45e2-85ac-cafeb3ed88c7">
      <Terms xmlns="http://schemas.microsoft.com/office/infopath/2007/PartnerControls"/>
    </lcf76f155ced4ddcb4097134ff3c332f>
    <TaxCatchAll xmlns="b8f0ec75-2403-4ef6-9ea4-6c69eae6afa3" xsi:nil="true"/>
    <MediaLengthInSeconds xmlns="0adb13ab-7ea9-45e2-85ac-cafeb3ed88c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A7CD764D81355240BB6F491280ABB9B3" ma:contentTypeVersion="14" ma:contentTypeDescription="Skapa ett nytt dokument." ma:contentTypeScope="" ma:versionID="8fe3bf758e9c5fdcdd52aa291ca9af8b">
  <xsd:schema xmlns:xsd="http://www.w3.org/2001/XMLSchema" xmlns:xs="http://www.w3.org/2001/XMLSchema" xmlns:p="http://schemas.microsoft.com/office/2006/metadata/properties" xmlns:ns2="0adb13ab-7ea9-45e2-85ac-cafeb3ed88c7" xmlns:ns3="b8f0ec75-2403-4ef6-9ea4-6c69eae6afa3" targetNamespace="http://schemas.microsoft.com/office/2006/metadata/properties" ma:root="true" ma:fieldsID="99ad274281e2fc598d3feb3f00ea2d10" ns2:_="" ns3:_="">
    <xsd:import namespace="0adb13ab-7ea9-45e2-85ac-cafeb3ed88c7"/>
    <xsd:import namespace="b8f0ec75-2403-4ef6-9ea4-6c69eae6afa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db13ab-7ea9-45e2-85ac-cafeb3ed88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40144c43-6b18-4d3c-a119-67334a424ca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8f0ec75-2403-4ef6-9ea4-6c69eae6afa3"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b9bb54-f2b5-4188-9021-fa3d916b89bf}" ma:internalName="TaxCatchAll" ma:showField="CatchAllData" ma:web="b8f0ec75-2403-4ef6-9ea4-6c69eae6afa3">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lat med informa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9824E1-3813-47D4-B3A8-787D25370813}">
  <ds:schemaRefs>
    <ds:schemaRef ds:uri="http://schemas.microsoft.com/office/2006/metadata/properties"/>
    <ds:schemaRef ds:uri="http://schemas.microsoft.com/office/infopath/2007/PartnerControls"/>
    <ds:schemaRef ds:uri="0adb13ab-7ea9-45e2-85ac-cafeb3ed88c7"/>
    <ds:schemaRef ds:uri="b8f0ec75-2403-4ef6-9ea4-6c69eae6afa3"/>
  </ds:schemaRefs>
</ds:datastoreItem>
</file>

<file path=customXml/itemProps2.xml><?xml version="1.0" encoding="utf-8"?>
<ds:datastoreItem xmlns:ds="http://schemas.openxmlformats.org/officeDocument/2006/customXml" ds:itemID="{2A103526-FC68-4116-B026-98185C93C0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db13ab-7ea9-45e2-85ac-cafeb3ed88c7"/>
    <ds:schemaRef ds:uri="b8f0ec75-2403-4ef6-9ea4-6c69eae6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B5049E2-4180-4B88-8F69-C48983AEDE6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2410</TotalTime>
  <Words>829</Words>
  <Application>Microsoft Office PowerPoint</Application>
  <PresentationFormat>Bredbild</PresentationFormat>
  <Paragraphs>53</Paragraphs>
  <Slides>9</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9</vt:i4>
      </vt:variant>
    </vt:vector>
  </HeadingPairs>
  <TitlesOfParts>
    <vt:vector size="13" baseType="lpstr">
      <vt:lpstr>Arial</vt:lpstr>
      <vt:lpstr>Calibri</vt:lpstr>
      <vt:lpstr>Helvetica Neue</vt:lpstr>
      <vt:lpstr>Handbollsligan</vt:lpstr>
      <vt:lpstr>Sponsringsmanual Elitserien Dam</vt:lpstr>
      <vt:lpstr>1. Erbjudande</vt:lpstr>
      <vt:lpstr>2. Plan</vt:lpstr>
      <vt:lpstr>3. Organisation</vt:lpstr>
      <vt:lpstr>4. Kontaktperson </vt:lpstr>
      <vt:lpstr>5. Säsongsrapport</vt:lpstr>
      <vt:lpstr>6. Kunddatabas sponsorer</vt:lpstr>
      <vt:lpstr>7. Affärsnätverk</vt:lpstr>
      <vt:lpstr>8. Samhällsengagemang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Sponsringsmanual</dc:title>
  <dc:creator>Björn Stenvad</dc:creator>
  <cp:lastModifiedBy>Thomas Mårtens</cp:lastModifiedBy>
  <cp:revision>165</cp:revision>
  <dcterms:created xsi:type="dcterms:W3CDTF">2016-11-04T13:21:33Z</dcterms:created>
  <dcterms:modified xsi:type="dcterms:W3CDTF">2025-08-05T14:31:58Z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0x010100A7CD764D81355240BB6F491280ABB9B3</vt:lpwstr>
  </property>
  <property fmtid="{D5CDD505-2E9C-101B-9397-08002B2CF9AE}" pid="3" name="Order">
    <vt:r8>4300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