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4" r:id="rId12"/>
    <p:sldId id="265" r:id="rId13"/>
    <p:sldId id="263" r:id="rId1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Mårtens" userId="a42cb4e0-38d9-4a57-94a0-63852b640085" providerId="ADAL" clId="{0C3D4D5F-1EFA-42AA-B3EA-EE05B20DD9DA}"/>
    <pc:docChg chg="custSel modSld modMainMaster">
      <pc:chgData name="Thomas Mårtens" userId="a42cb4e0-38d9-4a57-94a0-63852b640085" providerId="ADAL" clId="{0C3D4D5F-1EFA-42AA-B3EA-EE05B20DD9DA}" dt="2024-05-13T13:48:03.282" v="6" actId="478"/>
      <pc:docMkLst>
        <pc:docMk/>
      </pc:docMkLst>
      <pc:sldChg chg="modSp mod">
        <pc:chgData name="Thomas Mårtens" userId="a42cb4e0-38d9-4a57-94a0-63852b640085" providerId="ADAL" clId="{0C3D4D5F-1EFA-42AA-B3EA-EE05B20DD9DA}" dt="2024-05-13T13:47:33.844" v="5" actId="20577"/>
        <pc:sldMkLst>
          <pc:docMk/>
          <pc:sldMk cId="3212017475" sldId="256"/>
        </pc:sldMkLst>
        <pc:spChg chg="mod">
          <ac:chgData name="Thomas Mårtens" userId="a42cb4e0-38d9-4a57-94a0-63852b640085" providerId="ADAL" clId="{0C3D4D5F-1EFA-42AA-B3EA-EE05B20DD9DA}" dt="2024-05-13T13:47:33.844" v="5" actId="20577"/>
          <ac:spMkLst>
            <pc:docMk/>
            <pc:sldMk cId="3212017475" sldId="256"/>
            <ac:spMk id="3" creationId="{9BB50AC6-E82A-4280-869B-923EE689CD80}"/>
          </ac:spMkLst>
        </pc:spChg>
      </pc:sldChg>
      <pc:sldMasterChg chg="delSp mod">
        <pc:chgData name="Thomas Mårtens" userId="a42cb4e0-38d9-4a57-94a0-63852b640085" providerId="ADAL" clId="{0C3D4D5F-1EFA-42AA-B3EA-EE05B20DD9DA}" dt="2024-05-13T13:48:03.282" v="6" actId="478"/>
        <pc:sldMasterMkLst>
          <pc:docMk/>
          <pc:sldMasterMk cId="1813744158" sldId="2147483648"/>
        </pc:sldMasterMkLst>
        <pc:picChg chg="del">
          <ac:chgData name="Thomas Mårtens" userId="a42cb4e0-38d9-4a57-94a0-63852b640085" providerId="ADAL" clId="{0C3D4D5F-1EFA-42AA-B3EA-EE05B20DD9DA}" dt="2024-05-13T13:48:03.282" v="6" actId="478"/>
          <ac:picMkLst>
            <pc:docMk/>
            <pc:sldMasterMk cId="1813744158" sldId="2147483648"/>
            <ac:picMk id="11" creationId="{5C81281B-C994-B1D1-4476-A781DCAAA49B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D6735-3813-4D9F-8268-A2BA33A0D6B8}" type="datetimeFigureOut">
              <a:rPr lang="sv-SE" smtClean="0"/>
              <a:t>2024-05-13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62857B-614A-4C13-8790-19C12038BD9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2278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1A549A-DBC1-4431-8FE4-270A9EEB9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BE6CAC7-9159-082C-F323-B92F36C276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9EB4DBA-B5BE-4D95-56F1-760991F41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855E9-1E36-43EF-A9F6-178B7BC72A82}" type="datetime1">
              <a:rPr lang="sv-SE" smtClean="0"/>
              <a:t>2024-05-13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8A394E7-276C-EC3B-E204-3FB282515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7056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38B4E26-D70C-F0E6-486D-9A4760D88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32DB540-EC0A-DD5B-BCAF-A51655DC5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BDDFA53-3F1C-4D51-247A-20F058E35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73518-C490-4B1A-9DDA-A08FDD535038}" type="datetime1">
              <a:rPr lang="sv-SE" smtClean="0"/>
              <a:t>2024-05-13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50FC2C0-461B-00B7-EDE7-64572430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7251E49-06F3-F00B-49C8-385C26D5C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A08BB-D495-4EA1-B64C-6C70AD753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4921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CCF76F-F436-609F-9D5D-4C05A6E5F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1B54F2C-A37E-A316-4634-4B6A754AB6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A66162B-396B-6212-83D8-E672503E6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54CF8-FCDB-43CC-9E53-228541FEF54A}" type="datetime1">
              <a:rPr lang="sv-SE" smtClean="0"/>
              <a:t>2024-05-13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B248C4B-2745-3B50-4753-8E244038F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45E4DB-6CF8-FAA1-F558-92B909537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A08BB-D495-4EA1-B64C-6C70AD753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6738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A9EC14-D859-D7BF-42F9-C8187326F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1E43E4C-7E56-AFBF-5166-62726ADD1B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4007F35-E135-CDA0-B42D-25E8D63091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940D686-4EC1-90EB-C6D7-8E7CA9356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1790-2298-44B1-B0FF-38683D5BA150}" type="datetime1">
              <a:rPr lang="sv-SE" smtClean="0"/>
              <a:t>2024-05-13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2A2033B-C7A6-B196-CD3A-EEE30E491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05E2B59-9F7E-95B3-4F2D-BA51B5383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A08BB-D495-4EA1-B64C-6C70AD753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543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2238CE3-5833-09B6-D429-1101759F7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A299B21-534D-16E5-DCDA-1A80441FD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AF6A58C-B02F-C7CE-97B0-178171D77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24C9EAB-A3D4-7AE7-BD3E-1C3915CB1F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3D7F8CC-E4FB-CD42-F946-4EA43F503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E6ACE95-5BFE-FA3C-E96A-11C5A763E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40D2E-2C87-48D2-8312-D613A4566D3E}" type="datetime1">
              <a:rPr lang="sv-SE" smtClean="0"/>
              <a:t>2024-05-13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767EA71-5DAF-2DF0-993A-AEFF947B5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BB231FD-B8C4-5080-4C6F-F88B91E94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A08BB-D495-4EA1-B64C-6C70AD753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0084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DA3A39E-8D7F-C06B-2C96-E8D004D71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DFE58F7-D788-1B82-EFA4-96030DA00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95F30-FCE3-47A2-A78A-3468AC65C48E}" type="datetime1">
              <a:rPr lang="sv-SE" smtClean="0"/>
              <a:t>2024-05-13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234EA4C-5A5B-D602-5E93-485A895EA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C4456BE-6E68-D571-1733-67B3960AC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A08BB-D495-4EA1-B64C-6C70AD753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9779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E0FDEDD-B7AC-BC3F-405A-97C282721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E0112-B5C4-4E4B-B9B2-EA869FC9D212}" type="datetime1">
              <a:rPr lang="sv-SE" smtClean="0"/>
              <a:t>2024-05-13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CA4FEB0-FA39-92D3-A0EA-98613058C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C0956CF-F09E-5DE2-4F97-2D1F0D117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A08BB-D495-4EA1-B64C-6C70AD753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0328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CEE77B-9696-00FB-18FF-F7CB19547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101D405-430E-EE6B-15F7-E1B116B0B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1C871CB-FE77-DD2F-783E-A78F3A103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8023580-7590-65B9-8FC9-2F8B0DE3C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490C-CF2A-4FFB-8830-53E036339579}" type="datetime1">
              <a:rPr lang="sv-SE" smtClean="0"/>
              <a:t>2024-05-13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E39142B-CCDF-DCCF-4A9B-E46878085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7B226F3-31D5-B922-0E59-8428E0BCD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A08BB-D495-4EA1-B64C-6C70AD753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6236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DEE44E-20FE-4CCA-AAEA-16B0C77E3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A62A95A7-6EFB-3BA1-7F52-4BF5DB260B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0541D2D-F884-8CBC-485B-EDC236EDA3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3394AC3-E98A-96D1-7BFF-417F3D9C7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59FF3-9D77-411C-9179-6D8FE4481753}" type="datetime1">
              <a:rPr lang="sv-SE" smtClean="0"/>
              <a:t>2024-05-13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500CF5-CE9E-E10B-E9C9-8BA383FDB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C8ED351-98B4-7ADB-B418-20AE2F132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A08BB-D495-4EA1-B64C-6C70AD753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9670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DE0439-4AD7-960A-13CE-F19658925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AE0B433-1A7B-035B-FEFD-F5D19299CD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7D6A031-EF05-6FA5-6171-2BB3129AA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B8CA8-82B2-4B47-9C5F-3D50BBBCE825}" type="datetime1">
              <a:rPr lang="sv-SE" smtClean="0"/>
              <a:t>2024-05-13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8F2D3B4-1B55-25F8-B866-6F5A479E8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0A01A87-2CA1-9E2D-C777-B7B57601D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A08BB-D495-4EA1-B64C-6C70AD753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6950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36FD951-2C46-DCB7-2466-6605D6E21A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4B61AA6-3EF8-A4B8-7EBD-2C0F6836EF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387A5EC-EE49-3833-AD09-8444B1E10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EDC44-55B8-4C48-A750-22C357B52E33}" type="datetime1">
              <a:rPr lang="sv-SE" smtClean="0"/>
              <a:t>2024-05-13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A2D21B6-8A5C-8096-DAE6-4B7AB237A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61FC7FB-1334-4D19-E342-B0B5906B4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A08BB-D495-4EA1-B64C-6C70AD753E2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28649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A982F66-7268-68A0-5881-E3906B92A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46F4C25-9D0F-2F5A-1FA9-6746D3DFB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1829231-BFD4-1C41-AA69-C29413FD18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66BAA-D581-41ED-9A44-2E7279713172}" type="datetime1">
              <a:rPr lang="sv-SE" smtClean="0"/>
              <a:t>2024-05-13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C06AB7A-507B-9009-AD00-677C3DB746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0DA79F6-74AC-3B6D-4E5F-0799BEC3A4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69057" y="64716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A08BB-D495-4EA1-B64C-6C70AD753E27}" type="slidenum">
              <a:rPr lang="sv-SE" smtClean="0"/>
              <a:t>‹#›</a:t>
            </a:fld>
            <a:endParaRPr lang="sv-SE"/>
          </a:p>
        </p:txBody>
      </p:sp>
      <p:pic>
        <p:nvPicPr>
          <p:cNvPr id="8" name="Bildobjekt 7" descr="En bild som visar text, logotyp, Teckensnitt, Varumärke&#10;&#10;Automatiskt genererad beskrivning">
            <a:extLst>
              <a:ext uri="{FF2B5EF4-FFF2-40B4-BE49-F238E27FC236}">
                <a16:creationId xmlns:a16="http://schemas.microsoft.com/office/drawing/2014/main" id="{E0D3FBA4-8766-8202-BA4A-D5B128DE480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7040" y="5760601"/>
            <a:ext cx="1134588" cy="71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744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68DC8F-7117-8B8A-9BBB-4710AA8353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Plan för sponsringsutveckling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BB50AC6-E82A-4280-869B-923EE689CD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Klubb:</a:t>
            </a:r>
          </a:p>
          <a:p>
            <a:r>
              <a:rPr lang="sv-SE" sz="1600" dirty="0"/>
              <a:t>Datum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B833FFE-9600-7FAB-A86A-23DADD9936E0}"/>
              </a:ext>
            </a:extLst>
          </p:cNvPr>
          <p:cNvSpPr txBox="1"/>
          <p:nvPr/>
        </p:nvSpPr>
        <p:spPr>
          <a:xfrm>
            <a:off x="520995" y="340242"/>
            <a:ext cx="24667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6000" dirty="0">
                <a:solidFill>
                  <a:srgbClr val="FF0000"/>
                </a:solidFill>
              </a:rPr>
              <a:t>MALL</a:t>
            </a:r>
          </a:p>
        </p:txBody>
      </p:sp>
    </p:spTree>
    <p:extLst>
      <p:ext uri="{BB962C8B-B14F-4D97-AF65-F5344CB8AC3E}">
        <p14:creationId xmlns:p14="http://schemas.microsoft.com/office/powerpoint/2010/main" val="3212017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1995F8-AAB7-EBA7-EA78-1DDA7097D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Innehållsförteckning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010B03C-6957-4514-7960-C34C85391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/>
              <a:t>Om planen</a:t>
            </a:r>
          </a:p>
          <a:p>
            <a:r>
              <a:rPr lang="sv-SE" dirty="0"/>
              <a:t>Mål &amp; Syfte</a:t>
            </a:r>
          </a:p>
          <a:p>
            <a:r>
              <a:rPr lang="sv-SE" dirty="0"/>
              <a:t>Organisation</a:t>
            </a:r>
          </a:p>
          <a:p>
            <a:r>
              <a:rPr lang="sv-SE" dirty="0"/>
              <a:t>Målgrupper</a:t>
            </a:r>
          </a:p>
          <a:p>
            <a:r>
              <a:rPr lang="sv-SE" dirty="0"/>
              <a:t>Vårt erbjudande</a:t>
            </a:r>
          </a:p>
          <a:p>
            <a:r>
              <a:rPr lang="sv-SE" dirty="0"/>
              <a:t>Kommunikation med partners</a:t>
            </a:r>
          </a:p>
          <a:p>
            <a:r>
              <a:rPr lang="sv-SE" dirty="0"/>
              <a:t>Dokumentation och rapportering</a:t>
            </a:r>
          </a:p>
          <a:p>
            <a:r>
              <a:rPr lang="sv-SE" dirty="0"/>
              <a:t>Uppföljning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8033062-951B-3D36-3A7B-678336EC8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A08BB-D495-4EA1-B64C-6C70AD753E27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06737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C039AC-1072-CCE7-9B4F-BD527229E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Om planen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BEA463D-33A9-6A78-FC3C-6B5E069B7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i="1" dirty="0"/>
              <a:t>Vad är detta för ett dokument? </a:t>
            </a:r>
          </a:p>
          <a:p>
            <a:r>
              <a:rPr lang="sv-SE" i="1" dirty="0"/>
              <a:t>Vad är syftet med att vi har denna plan? </a:t>
            </a:r>
          </a:p>
          <a:p>
            <a:r>
              <a:rPr lang="sv-SE" i="1" dirty="0"/>
              <a:t>Hur ofta ska den uppdateras? </a:t>
            </a:r>
          </a:p>
          <a:p>
            <a:r>
              <a:rPr lang="sv-SE" i="1" dirty="0"/>
              <a:t>Vem ansvarar för att uppdatera planen?</a:t>
            </a:r>
          </a:p>
          <a:p>
            <a:endParaRPr lang="sv-SE" i="1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091D03D-0B5F-96D1-D67A-FE0229BAB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A08BB-D495-4EA1-B64C-6C70AD753E27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1377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C039AC-1072-CCE7-9B4F-BD527229E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Mål &amp; Syfte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BEA463D-33A9-6A78-FC3C-6B5E069B7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i="1" dirty="0"/>
              <a:t>Vad är det övergripande syftet med vårt sponsorarbete?</a:t>
            </a:r>
          </a:p>
          <a:p>
            <a:r>
              <a:rPr lang="sv-SE" i="1" dirty="0"/>
              <a:t>Vilka mätbara mål har vi på kort sikt (1 år)? På lång sikt (3-5 år)? Exempelvis	:</a:t>
            </a:r>
          </a:p>
          <a:p>
            <a:pPr lvl="1"/>
            <a:r>
              <a:rPr lang="sv-SE" i="1" dirty="0"/>
              <a:t>Sponsringsintäkter</a:t>
            </a:r>
          </a:p>
          <a:p>
            <a:pPr lvl="1"/>
            <a:r>
              <a:rPr lang="sv-SE" i="1" dirty="0"/>
              <a:t>Antal partners</a:t>
            </a:r>
          </a:p>
          <a:p>
            <a:pPr lvl="1"/>
            <a:r>
              <a:rPr lang="sv-SE" i="1" dirty="0"/>
              <a:t>Andel partners som stannar kvar från året före</a:t>
            </a:r>
          </a:p>
          <a:p>
            <a:pPr lvl="1"/>
            <a:r>
              <a:rPr lang="sv-SE" i="1" dirty="0"/>
              <a:t>Kundnöjdhet hos våra partners</a:t>
            </a:r>
          </a:p>
          <a:p>
            <a:endParaRPr lang="sv-SE" i="1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091D03D-0B5F-96D1-D67A-FE0229BAB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A08BB-D495-4EA1-B64C-6C70AD753E27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7135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C039AC-1072-CCE7-9B4F-BD527229E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Organisation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BEA463D-33A9-6A78-FC3C-6B5E069B7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i="1" dirty="0"/>
              <a:t>Vem är ansvarig för klubbens sponsorarbete?</a:t>
            </a:r>
          </a:p>
          <a:p>
            <a:r>
              <a:rPr lang="sv-SE" i="1" dirty="0"/>
              <a:t>Vilka funktioner på sportkontoret, styrelsen, kommittéer etc. arbetar direkt och indirekt med sponsring?</a:t>
            </a:r>
          </a:p>
          <a:p>
            <a:r>
              <a:rPr lang="sv-SE" i="1" dirty="0"/>
              <a:t>Ska någon extern byrå engageras?</a:t>
            </a:r>
          </a:p>
          <a:p>
            <a:r>
              <a:rPr lang="sv-SE" i="1" dirty="0"/>
              <a:t>Vad gör de olika funktionerna?</a:t>
            </a:r>
          </a:p>
          <a:p>
            <a:r>
              <a:rPr lang="sv-SE" i="1" dirty="0"/>
              <a:t>Hur frekvent sker möten kopplat till vårt sponsorarbete? Operativa möten? Strategiska utvecklingsmöten?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091D03D-0B5F-96D1-D67A-FE0229BAB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A08BB-D495-4EA1-B64C-6C70AD753E27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2001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C039AC-1072-CCE7-9B4F-BD527229E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Målgrupper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BEA463D-33A9-6A78-FC3C-6B5E069B7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i="1" dirty="0"/>
              <a:t>Vilka företag riktar vi oss mot? Lokalt? Regionalt?</a:t>
            </a:r>
          </a:p>
          <a:p>
            <a:r>
              <a:rPr lang="sv-SE" i="1" dirty="0"/>
              <a:t>Storlek på bolag?</a:t>
            </a:r>
          </a:p>
          <a:p>
            <a:r>
              <a:rPr lang="sv-SE" i="1" dirty="0"/>
              <a:t>Hur många bolag finns det utifrån vår definierade marknad?</a:t>
            </a:r>
          </a:p>
          <a:p>
            <a:r>
              <a:rPr lang="sv-SE" i="1" dirty="0"/>
              <a:t>Specifika branscher vi fokuserar på? B2B-företag? B2C-företag?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091D03D-0B5F-96D1-D67A-FE0229BAB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A08BB-D495-4EA1-B64C-6C70AD753E27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6061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C039AC-1072-CCE7-9B4F-BD527229E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Vårt erbjudande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BEA463D-33A9-6A78-FC3C-6B5E069B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3"/>
            <a:ext cx="10515600" cy="4862255"/>
          </a:xfrm>
        </p:spPr>
        <p:txBody>
          <a:bodyPr>
            <a:normAutofit fontScale="77500" lnSpcReduction="20000"/>
          </a:bodyPr>
          <a:lstStyle/>
          <a:p>
            <a:r>
              <a:rPr lang="sv-SE" i="1" dirty="0"/>
              <a:t>Hur ser vårt erbjudande ut?</a:t>
            </a:r>
          </a:p>
          <a:p>
            <a:r>
              <a:rPr lang="sv-SE" i="1" dirty="0"/>
              <a:t>Vad behöver vi utveckla i vårt erbjudande? Hur kan vi bredda vårt erbjudande för att komma åt fler ”konton” hos företaget? </a:t>
            </a:r>
          </a:p>
          <a:p>
            <a:pPr lvl="1"/>
            <a:r>
              <a:rPr lang="sv-SE" i="1" dirty="0"/>
              <a:t>Exponering?</a:t>
            </a:r>
          </a:p>
          <a:p>
            <a:pPr lvl="1"/>
            <a:r>
              <a:rPr lang="sv-SE" i="1" dirty="0"/>
              <a:t>Digitalt?</a:t>
            </a:r>
          </a:p>
          <a:p>
            <a:pPr lvl="1"/>
            <a:r>
              <a:rPr lang="sv-SE" i="1" dirty="0"/>
              <a:t>Nätverk?</a:t>
            </a:r>
          </a:p>
          <a:p>
            <a:pPr lvl="1"/>
            <a:r>
              <a:rPr lang="sv-SE" i="1" dirty="0"/>
              <a:t>Samhällsengagemang?</a:t>
            </a:r>
          </a:p>
          <a:p>
            <a:pPr lvl="1"/>
            <a:r>
              <a:rPr lang="sv-SE" i="1" dirty="0"/>
              <a:t>Evenemang?</a:t>
            </a:r>
          </a:p>
          <a:p>
            <a:pPr lvl="1"/>
            <a:r>
              <a:rPr lang="sv-SE" i="1" dirty="0"/>
              <a:t>Biljetter?</a:t>
            </a:r>
          </a:p>
          <a:p>
            <a:pPr lvl="1"/>
            <a:r>
              <a:rPr lang="sv-SE" i="1" dirty="0"/>
              <a:t>Mat &amp; dryck?</a:t>
            </a:r>
          </a:p>
          <a:p>
            <a:r>
              <a:rPr lang="sv-SE" i="1" dirty="0"/>
              <a:t>Vilka sponsornivåer har vi? Behöver vi utveckla/förändra vår struktur?</a:t>
            </a:r>
          </a:p>
          <a:p>
            <a:r>
              <a:rPr lang="sv-SE" i="1" dirty="0"/>
              <a:t>Hur ser vår prissättning ut? Hur underbygger vi våra priser?</a:t>
            </a:r>
          </a:p>
          <a:p>
            <a:r>
              <a:rPr lang="sv-SE" i="1" dirty="0"/>
              <a:t>Hur ser våra offerter och avtal ut?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091D03D-0B5F-96D1-D67A-FE0229BAB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A08BB-D495-4EA1-B64C-6C70AD753E27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7312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C039AC-1072-CCE7-9B4F-BD527229E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Kommunikation med partners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BEA463D-33A9-6A78-FC3C-6B5E069B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68247" cy="4745296"/>
          </a:xfrm>
        </p:spPr>
        <p:txBody>
          <a:bodyPr>
            <a:normAutofit fontScale="85000" lnSpcReduction="20000"/>
          </a:bodyPr>
          <a:lstStyle/>
          <a:p>
            <a:r>
              <a:rPr lang="sv-SE" i="1" dirty="0"/>
              <a:t>Kunddatabas – hur dokumenterar vi kontaktuppgifter till partners, historik från tidigare köp osv.?</a:t>
            </a:r>
          </a:p>
          <a:p>
            <a:r>
              <a:rPr lang="sv-SE" i="1" dirty="0"/>
              <a:t>Hur kommunicerar vi löpande med partners?</a:t>
            </a:r>
          </a:p>
          <a:p>
            <a:pPr lvl="1"/>
            <a:r>
              <a:rPr lang="sv-SE" i="1" dirty="0"/>
              <a:t>Nyhetsbrev?</a:t>
            </a:r>
          </a:p>
          <a:p>
            <a:pPr lvl="1"/>
            <a:r>
              <a:rPr lang="sv-SE" i="1" dirty="0"/>
              <a:t>Telefon?</a:t>
            </a:r>
          </a:p>
          <a:p>
            <a:pPr lvl="1"/>
            <a:r>
              <a:rPr lang="sv-SE" i="1" dirty="0"/>
              <a:t>Sociala medier?</a:t>
            </a:r>
          </a:p>
          <a:p>
            <a:pPr lvl="1"/>
            <a:r>
              <a:rPr lang="sv-SE" i="1" dirty="0" err="1"/>
              <a:t>App</a:t>
            </a:r>
            <a:r>
              <a:rPr lang="sv-SE" i="1" dirty="0"/>
              <a:t>?</a:t>
            </a:r>
          </a:p>
          <a:p>
            <a:pPr lvl="1"/>
            <a:r>
              <a:rPr lang="sv-SE" i="1" dirty="0"/>
              <a:t>Fysiska möten?</a:t>
            </a:r>
          </a:p>
          <a:p>
            <a:r>
              <a:rPr lang="sv-SE" i="1" dirty="0"/>
              <a:t>Frekvens?</a:t>
            </a:r>
          </a:p>
          <a:p>
            <a:r>
              <a:rPr lang="sv-SE" i="1" dirty="0"/>
              <a:t>Vad kan vi automatisera?</a:t>
            </a:r>
          </a:p>
          <a:p>
            <a:r>
              <a:rPr lang="sv-SE" i="1" dirty="0"/>
              <a:t>Hur och när kommunicerar vi med tidigare partners (som avslutat sitt partnerskap)?</a:t>
            </a:r>
          </a:p>
          <a:p>
            <a:r>
              <a:rPr lang="sv-SE" i="1" dirty="0"/>
              <a:t>Vad behöver vi utveckla?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091D03D-0B5F-96D1-D67A-FE0229BAB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A08BB-D495-4EA1-B64C-6C70AD753E27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9311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362402-9772-2D12-8483-66F033EB4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Dokumentation och rapportering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94A26F2-3B28-722C-17E9-27AE00766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i="1" dirty="0"/>
              <a:t>Hur dokumenterar vi kommunikation, avtal och transaktioner?</a:t>
            </a:r>
          </a:p>
          <a:p>
            <a:r>
              <a:rPr lang="sv-SE" i="1" dirty="0"/>
              <a:t>Hur och när sker rapportering internt (till styrelsen)?</a:t>
            </a:r>
          </a:p>
          <a:p>
            <a:r>
              <a:rPr lang="sv-SE" i="1" dirty="0"/>
              <a:t>Hur skapar vi en löpande dokumentation och tack till partners (ex. Sponsorrapporten)?</a:t>
            </a:r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1E2AB6A-7CD9-06E1-38B8-3E553E0FB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A08BB-D495-4EA1-B64C-6C70AD753E27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6162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C039AC-1072-CCE7-9B4F-BD527229E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Uppföljning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BEA463D-33A9-6A78-FC3C-6B5E069B7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i="1" dirty="0"/>
              <a:t>Hur följer vi upp att kunderna är nöjda?</a:t>
            </a:r>
          </a:p>
          <a:p>
            <a:r>
              <a:rPr lang="sv-SE" i="1" dirty="0"/>
              <a:t>Hur får vi information om vad kunderna vill att vi ska utveckla?</a:t>
            </a:r>
          </a:p>
          <a:p>
            <a:r>
              <a:rPr lang="sv-SE" i="1" dirty="0"/>
              <a:t>Hur mäter vi om vi uppnått våra mål?</a:t>
            </a:r>
          </a:p>
          <a:p>
            <a:r>
              <a:rPr lang="sv-SE" i="1" dirty="0"/>
              <a:t>Hur bör vi justera strategin utifrån resultat och feedback?</a:t>
            </a:r>
          </a:p>
          <a:p>
            <a:endParaRPr lang="sv-SE" i="1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091D03D-0B5F-96D1-D67A-FE0229BAB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A08BB-D495-4EA1-B64C-6C70AD753E27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93591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7CD764D81355240BB6F491280ABB9B3" ma:contentTypeVersion="14" ma:contentTypeDescription="Skapa ett nytt dokument." ma:contentTypeScope="" ma:versionID="8fe3bf758e9c5fdcdd52aa291ca9af8b">
  <xsd:schema xmlns:xsd="http://www.w3.org/2001/XMLSchema" xmlns:xs="http://www.w3.org/2001/XMLSchema" xmlns:p="http://schemas.microsoft.com/office/2006/metadata/properties" xmlns:ns2="0adb13ab-7ea9-45e2-85ac-cafeb3ed88c7" xmlns:ns3="b8f0ec75-2403-4ef6-9ea4-6c69eae6afa3" targetNamespace="http://schemas.microsoft.com/office/2006/metadata/properties" ma:root="true" ma:fieldsID="99ad274281e2fc598d3feb3f00ea2d10" ns2:_="" ns3:_="">
    <xsd:import namespace="0adb13ab-7ea9-45e2-85ac-cafeb3ed88c7"/>
    <xsd:import namespace="b8f0ec75-2403-4ef6-9ea4-6c69eae6af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db13ab-7ea9-45e2-85ac-cafeb3ed88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40144c43-6b18-4d3c-a119-67334a424ca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0ec75-2403-4ef6-9ea4-6c69eae6afa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db9bb54-f2b5-4188-9021-fa3d916b89bf}" ma:internalName="TaxCatchAll" ma:showField="CatchAllData" ma:web="b8f0ec75-2403-4ef6-9ea4-6c69eae6af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8f0ec75-2403-4ef6-9ea4-6c69eae6afa3" xsi:nil="true"/>
    <lcf76f155ced4ddcb4097134ff3c332f xmlns="0adb13ab-7ea9-45e2-85ac-cafeb3ed88c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96DB609-1477-448D-93B3-6FDD74B90E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db13ab-7ea9-45e2-85ac-cafeb3ed88c7"/>
    <ds:schemaRef ds:uri="b8f0ec75-2403-4ef6-9ea4-6c69eae6af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4E332DA-C6B6-4FC8-A050-58073FF472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1517C2-2E96-4CF9-A2BD-B1264D7E2117}">
  <ds:schemaRefs>
    <ds:schemaRef ds:uri="http://schemas.microsoft.com/office/2006/metadata/properties"/>
    <ds:schemaRef ds:uri="http://schemas.microsoft.com/office/infopath/2007/PartnerControls"/>
    <ds:schemaRef ds:uri="b8f0ec75-2403-4ef6-9ea4-6c69eae6afa3"/>
    <ds:schemaRef ds:uri="0adb13ab-7ea9-45e2-85ac-cafeb3ed88c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426</Words>
  <Application>Microsoft Office PowerPoint</Application>
  <PresentationFormat>Bredbild</PresentationFormat>
  <Paragraphs>79</Paragraphs>
  <Slides>10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Office-tema</vt:lpstr>
      <vt:lpstr>Plan för sponsringsutveckling</vt:lpstr>
      <vt:lpstr>Innehållsförteckning</vt:lpstr>
      <vt:lpstr>Om planen</vt:lpstr>
      <vt:lpstr>Mål &amp; Syfte</vt:lpstr>
      <vt:lpstr>Organisation</vt:lpstr>
      <vt:lpstr>Målgrupper</vt:lpstr>
      <vt:lpstr>Vårt erbjudande</vt:lpstr>
      <vt:lpstr>Kommunikation med partners</vt:lpstr>
      <vt:lpstr>Dokumentation och rapportering</vt:lpstr>
      <vt:lpstr>Uppföljning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för sponsringsutveckling</dc:title>
  <dc:creator>Björn Stenvad</dc:creator>
  <cp:lastModifiedBy>Thomas Mårtens</cp:lastModifiedBy>
  <cp:revision>2</cp:revision>
  <dcterms:created xsi:type="dcterms:W3CDTF">2023-08-25T14:04:31Z</dcterms:created>
  <dcterms:modified xsi:type="dcterms:W3CDTF">2024-05-13T13:48:12Z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0x010100A7CD764D81355240BB6F491280ABB9B3</vt:lpwstr>
  </property>
  <property fmtid="{D5CDD505-2E9C-101B-9397-08002B2CF9AE}" pid="3" name="MediaServiceImageTags">
    <vt:lpwstr/>
  </property>
</Properties>
</file>